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 bookmarkIdSeed="7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57" r:id="rId5"/>
    <p:sldId id="1274" r:id="rId6"/>
    <p:sldId id="677" r:id="rId7"/>
  </p:sldIdLst>
  <p:sldSz cx="12192000" cy="6858000"/>
  <p:notesSz cx="6669088" cy="9926638"/>
  <p:embeddedFontLst>
    <p:embeddedFont>
      <p:font typeface="Akzidenz Grotesk BE Regular" panose="02000503030000020003" pitchFamily="50" charset="0"/>
      <p:regular r:id="rId10"/>
      <p:italic r:id="rId11"/>
    </p:embeddedFont>
    <p:embeddedFont>
      <p:font typeface="ImperfectBold" panose="020B0604020202020204"/>
      <p:regular r:id="rId12"/>
    </p:embeddedFont>
  </p:embeddedFontLst>
  <p:defaultTextStyle>
    <a:defPPr>
      <a:defRPr lang="sv-S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nna Tibblin" initials="AT" lastIdx="4" clrIdx="6">
    <p:extLst>
      <p:ext uri="{19B8F6BF-5375-455C-9EA6-DF929625EA0E}">
        <p15:presenceInfo xmlns:p15="http://schemas.microsoft.com/office/powerpoint/2012/main" userId="S::Anna.Tibblin@weeffect.org::72822af1-9fea-403b-b971-9b050b8d60d8" providerId="AD"/>
      </p:ext>
    </p:extLst>
  </p:cmAuthor>
  <p:cmAuthor id="1" name="Jenny Nilsson" initials="JN" lastIdx="18" clrIdx="0">
    <p:extLst>
      <p:ext uri="{19B8F6BF-5375-455C-9EA6-DF929625EA0E}">
        <p15:presenceInfo xmlns:p15="http://schemas.microsoft.com/office/powerpoint/2012/main" userId="S-1-5-21-3036574530-1558355888-2268458130-1777" providerId="AD"/>
      </p:ext>
    </p:extLst>
  </p:cmAuthor>
  <p:cmAuthor id="8" name="Eva Åberg" initials="EÅ" lastIdx="30" clrIdx="7">
    <p:extLst>
      <p:ext uri="{19B8F6BF-5375-455C-9EA6-DF929625EA0E}">
        <p15:presenceInfo xmlns:p15="http://schemas.microsoft.com/office/powerpoint/2012/main" userId="S::eva.aberg@viskogen.se::20c0e408-1cf4-4feb-9740-cab25902632f" providerId="AD"/>
      </p:ext>
    </p:extLst>
  </p:cmAuthor>
  <p:cmAuthor id="2" name="Susanna Wendt" initials="SW" lastIdx="41" clrIdx="1">
    <p:extLst>
      <p:ext uri="{19B8F6BF-5375-455C-9EA6-DF929625EA0E}">
        <p15:presenceInfo xmlns:p15="http://schemas.microsoft.com/office/powerpoint/2012/main" userId="S-1-5-21-3036574530-1558355888-2268458130-1365" providerId="AD"/>
      </p:ext>
    </p:extLst>
  </p:cmAuthor>
  <p:cmAuthor id="9" name="Matilda Palm" initials="MP" lastIdx="30" clrIdx="8">
    <p:extLst>
      <p:ext uri="{19B8F6BF-5375-455C-9EA6-DF929625EA0E}">
        <p15:presenceInfo xmlns:p15="http://schemas.microsoft.com/office/powerpoint/2012/main" userId="S::matilda.palm@viskogen.se::434ff99e-150e-4786-a33c-01301737655f" providerId="AD"/>
      </p:ext>
    </p:extLst>
  </p:cmAuthor>
  <p:cmAuthor id="3" name="Åsa Rex Nygård" initials="ÅRN" lastIdx="16" clrIdx="2">
    <p:extLst>
      <p:ext uri="{19B8F6BF-5375-455C-9EA6-DF929625EA0E}">
        <p15:presenceInfo xmlns:p15="http://schemas.microsoft.com/office/powerpoint/2012/main" userId="S-1-5-21-3036574530-1558355888-2268458130-1701" providerId="AD"/>
      </p:ext>
    </p:extLst>
  </p:cmAuthor>
  <p:cmAuthor id="10" name="Åsa Ljusenius" initials="ÅL" lastIdx="1" clrIdx="9">
    <p:extLst>
      <p:ext uri="{19B8F6BF-5375-455C-9EA6-DF929625EA0E}">
        <p15:presenceInfo xmlns:p15="http://schemas.microsoft.com/office/powerpoint/2012/main" userId="S::Asa.Ljusenius@viskogen.se::b6f0b80f-7470-4af9-9b9b-22826439e260" providerId="AD"/>
      </p:ext>
    </p:extLst>
  </p:cmAuthor>
  <p:cmAuthor id="4" name="Jenny Nilsson" initials="JN [2]" lastIdx="3" clrIdx="3">
    <p:extLst>
      <p:ext uri="{19B8F6BF-5375-455C-9EA6-DF929625EA0E}">
        <p15:presenceInfo xmlns:p15="http://schemas.microsoft.com/office/powerpoint/2012/main" userId="S::jenny.nilsson@viskogen.se::f39370e3-440b-4f89-9700-351443e89637" providerId="AD"/>
      </p:ext>
    </p:extLst>
  </p:cmAuthor>
  <p:cmAuthor id="5" name="Susanna Wendt" initials="SW [2]" lastIdx="31" clrIdx="4">
    <p:extLst>
      <p:ext uri="{19B8F6BF-5375-455C-9EA6-DF929625EA0E}">
        <p15:presenceInfo xmlns:p15="http://schemas.microsoft.com/office/powerpoint/2012/main" userId="S::susanna.wendt@viskogen.se::9a446f17-ec22-4a53-afc2-c7fa34d4f1d9" providerId="AD"/>
      </p:ext>
    </p:extLst>
  </p:cmAuthor>
  <p:cmAuthor id="6" name="Lotta Nannmark" initials="LN" lastIdx="7" clrIdx="5">
    <p:extLst>
      <p:ext uri="{19B8F6BF-5375-455C-9EA6-DF929625EA0E}">
        <p15:presenceInfo xmlns:p15="http://schemas.microsoft.com/office/powerpoint/2012/main" userId="S::lotta.nannmark@weeffect.org::7d0b1b1f-7819-44f3-b154-170e42685f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357"/>
    <a:srgbClr val="E7AD1D"/>
    <a:srgbClr val="F9BEBE"/>
    <a:srgbClr val="9BC7CB"/>
    <a:srgbClr val="A8CFB2"/>
    <a:srgbClr val="CADFE0"/>
    <a:srgbClr val="EFC96B"/>
    <a:srgbClr val="ECE9CF"/>
    <a:srgbClr val="836758"/>
    <a:srgbClr val="D6E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119" autoAdjust="0"/>
  </p:normalViewPr>
  <p:slideViewPr>
    <p:cSldViewPr snapToGrid="0" snapToObjects="1">
      <p:cViewPr varScale="1">
        <p:scale>
          <a:sx n="38" d="100"/>
          <a:sy n="38" d="100"/>
        </p:scale>
        <p:origin x="1764" y="260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-13252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-53669"/>
    </p:cViewPr>
  </p:sorterViewPr>
  <p:notesViewPr>
    <p:cSldViewPr snapToGrid="0" snapToObjects="1" showGuides="1">
      <p:cViewPr varScale="1">
        <p:scale>
          <a:sx n="47" d="100"/>
          <a:sy n="47" d="100"/>
        </p:scale>
        <p:origin x="279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41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dirty="0">
              <a:latin typeface="Akzidenz Grotesk BE Regular" panose="02000503030000020003" pitchFamily="50" charset="0"/>
            </a:endParaRP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777085" y="0"/>
            <a:ext cx="2890414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CB04D-5527-C543-BBC9-2422609CC713}" type="datetimeFigureOut">
              <a:rPr lang="sv-SE" smtClean="0">
                <a:latin typeface="Akzidenz Grotesk BE Regular" panose="02000503030000020003" pitchFamily="50" charset="0"/>
              </a:rPr>
              <a:t>2026-02-09</a:t>
            </a:fld>
            <a:endParaRPr lang="sv-SE" dirty="0">
              <a:latin typeface="Akzidenz Grotesk BE Regular" panose="02000503030000020003" pitchFamily="50" charset="0"/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1" y="9428165"/>
            <a:ext cx="289041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dirty="0">
              <a:latin typeface="Akzidenz Grotesk BE Regular" panose="02000503030000020003" pitchFamily="50" charset="0"/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777085" y="9428165"/>
            <a:ext cx="2890414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46FAB-F888-8449-AAB1-277E86811CB4}" type="slidenum">
              <a:rPr lang="sv-SE" smtClean="0">
                <a:latin typeface="Akzidenz Grotesk BE Regular" panose="02000503030000020003" pitchFamily="50" charset="0"/>
              </a:rPr>
              <a:t>‹#›</a:t>
            </a:fld>
            <a:endParaRPr lang="sv-SE" dirty="0">
              <a:latin typeface="Akzidenz Grotesk BE Regular" panose="0200050303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14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041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kzidenz Grotesk BE Regular" panose="02000503030000020003" pitchFamily="50" charset="0"/>
              </a:defRPr>
            </a:lvl1pPr>
          </a:lstStyle>
          <a:p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777085" y="0"/>
            <a:ext cx="2890414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kzidenz Grotesk BE Regular" panose="02000503030000020003" pitchFamily="50" charset="0"/>
              </a:defRPr>
            </a:lvl1pPr>
          </a:lstStyle>
          <a:p>
            <a:fld id="{4754B890-73CE-414C-A741-0EEA17789494}" type="datetimeFigureOut">
              <a:rPr lang="sv-SE" smtClean="0"/>
              <a:pPr/>
              <a:t>2026-02-09</a:t>
            </a:fld>
            <a:endParaRPr lang="sv-SE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67386" y="4714877"/>
            <a:ext cx="5334317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1" y="9428165"/>
            <a:ext cx="289041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kzidenz Grotesk BE Regular" panose="02000503030000020003" pitchFamily="50" charset="0"/>
              </a:defRPr>
            </a:lvl1pPr>
          </a:lstStyle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777085" y="9428165"/>
            <a:ext cx="2890414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kzidenz Grotesk BE Regular" panose="02000503030000020003" pitchFamily="50" charset="0"/>
              </a:defRPr>
            </a:lvl1pPr>
          </a:lstStyle>
          <a:p>
            <a:fld id="{B91D5E41-C378-2E4D-B580-15BADE8CAB74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0624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Photo: Mark Wahwai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D5E41-C378-2E4D-B580-15BADE8CAB7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922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This</a:t>
            </a:r>
            <a:r>
              <a:rPr lang="sv-SE" dirty="0"/>
              <a:t> is a template. Notes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the presenter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see</a:t>
            </a:r>
            <a:r>
              <a:rPr lang="sv-SE" dirty="0"/>
              <a:t> </a:t>
            </a:r>
            <a:r>
              <a:rPr lang="sv-SE" dirty="0" err="1"/>
              <a:t>can</a:t>
            </a:r>
            <a:r>
              <a:rPr lang="sv-SE" dirty="0"/>
              <a:t> be </a:t>
            </a:r>
            <a:r>
              <a:rPr lang="sv-SE" dirty="0" err="1"/>
              <a:t>added</a:t>
            </a:r>
            <a:r>
              <a:rPr lang="sv-SE" dirty="0"/>
              <a:t> </a:t>
            </a:r>
            <a:r>
              <a:rPr lang="sv-SE" dirty="0" err="1"/>
              <a:t>here</a:t>
            </a:r>
            <a:r>
              <a:rPr lang="sv-S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D5E41-C378-2E4D-B580-15BADE8CAB74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5499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D5E41-C378-2E4D-B580-15BADE8CAB74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808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text 2">
            <a:extLst>
              <a:ext uri="{FF2B5EF4-FFF2-40B4-BE49-F238E27FC236}">
                <a16:creationId xmlns:a16="http://schemas.microsoft.com/office/drawing/2014/main" id="{6E8C8A9E-248F-4A92-A67E-591201E506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+mj-lt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9" name="Rubrik 1">
            <a:extLst>
              <a:ext uri="{FF2B5EF4-FFF2-40B4-BE49-F238E27FC236}">
                <a16:creationId xmlns:a16="http://schemas.microsoft.com/office/drawing/2014/main" id="{0E6F7AB6-6614-4A62-8FEF-C1F8DB176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883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walking on a dirt path with trees and a tree&#10;&#10;Description automatically generated">
            <a:extLst>
              <a:ext uri="{FF2B5EF4-FFF2-40B4-BE49-F238E27FC236}">
                <a16:creationId xmlns:a16="http://schemas.microsoft.com/office/drawing/2014/main" id="{19394C5A-9DB0-F199-5147-2324F87646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2C648D4-BA0C-4002-82E6-F97DD96DD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9DB5E0-71C0-261E-B1DD-36FE2D05825D}"/>
              </a:ext>
            </a:extLst>
          </p:cNvPr>
          <p:cNvSpPr/>
          <p:nvPr userDrawn="1"/>
        </p:nvSpPr>
        <p:spPr>
          <a:xfrm>
            <a:off x="8959791" y="6645291"/>
            <a:ext cx="322486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Sekweyama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Robert and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her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family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Uganda. Photo: Vi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Agroforestry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0BF3AD-F003-7FFE-345F-21A31009C35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6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men standing on a road&#10;&#10;Description automatically generated">
            <a:extLst>
              <a:ext uri="{FF2B5EF4-FFF2-40B4-BE49-F238E27FC236}">
                <a16:creationId xmlns:a16="http://schemas.microsoft.com/office/drawing/2014/main" id="{DB622401-DA6B-80C7-DDCD-542764E811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842"/>
            <a:ext cx="12191999" cy="68708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F58DD7-14E2-47FE-B9E0-58CA62A71C48}"/>
              </a:ext>
            </a:extLst>
          </p:cNvPr>
          <p:cNvSpPr/>
          <p:nvPr userDrawn="1"/>
        </p:nvSpPr>
        <p:spPr>
          <a:xfrm>
            <a:off x="71562" y="6519445"/>
            <a:ext cx="35619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Mashaka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Charles and Agnes Joseph, </a:t>
            </a:r>
            <a:b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Tanzania. Photo: Mark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2C648D4-BA0C-4002-82E6-F97DD96DD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C9AE16-540C-C18E-EB2C-41D223F87F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7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person holding a large leaf&#10;&#10;Description automatically generated">
            <a:extLst>
              <a:ext uri="{FF2B5EF4-FFF2-40B4-BE49-F238E27FC236}">
                <a16:creationId xmlns:a16="http://schemas.microsoft.com/office/drawing/2014/main" id="{0A8DF148-C9C9-7971-C741-1BA7DAAB01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F58DD7-14E2-47FE-B9E0-58CA62A71C48}"/>
              </a:ext>
            </a:extLst>
          </p:cNvPr>
          <p:cNvSpPr/>
          <p:nvPr userDrawn="1"/>
        </p:nvSpPr>
        <p:spPr>
          <a:xfrm>
            <a:off x="10410940" y="6499952"/>
            <a:ext cx="17810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Jane Mbabazi and John Namanya, Uganda. Photo: Mark </a:t>
            </a:r>
            <a:r>
              <a:rPr lang="en-US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2C648D4-BA0C-4002-82E6-F97DD96DD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38C10C-8818-292B-6FA2-65EE73057C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9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mall plant&#10;&#10;Description automatically generated">
            <a:extLst>
              <a:ext uri="{FF2B5EF4-FFF2-40B4-BE49-F238E27FC236}">
                <a16:creationId xmlns:a16="http://schemas.microsoft.com/office/drawing/2014/main" id="{90B01AEB-D63C-D0B7-F471-5EC131EB92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F58DD7-14E2-47FE-B9E0-58CA62A71C48}"/>
              </a:ext>
            </a:extLst>
          </p:cNvPr>
          <p:cNvSpPr/>
          <p:nvPr userDrawn="1"/>
        </p:nvSpPr>
        <p:spPr>
          <a:xfrm>
            <a:off x="0" y="6642556"/>
            <a:ext cx="119455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Photo: Vi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Agroforestry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2C648D4-BA0C-4002-82E6-F97DD96DD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BE8260-7D6A-6B4C-BD95-3E3B38D54B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816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walking on a dirt path with trees and a tree&#10;&#10;Description automatically generated">
            <a:extLst>
              <a:ext uri="{FF2B5EF4-FFF2-40B4-BE49-F238E27FC236}">
                <a16:creationId xmlns:a16="http://schemas.microsoft.com/office/drawing/2014/main" id="{13132450-FE35-4678-2368-AACA682F6F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1DD223B1-D705-CB82-AEC0-61775AE209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7093" y="4615170"/>
            <a:ext cx="5179308" cy="202550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36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…..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1DAEDC-C321-01BD-537E-FADE945900E7}"/>
              </a:ext>
            </a:extLst>
          </p:cNvPr>
          <p:cNvSpPr/>
          <p:nvPr userDrawn="1"/>
        </p:nvSpPr>
        <p:spPr>
          <a:xfrm>
            <a:off x="8959791" y="6645291"/>
            <a:ext cx="322486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Sekweyama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Robert and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her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family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Uganda. Photo: Vi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Agroforestry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A866D8-F516-5960-5903-FF143D94CE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87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blue shirt picking fruit from a tree&#10;&#10;Description automatically generated">
            <a:extLst>
              <a:ext uri="{FF2B5EF4-FFF2-40B4-BE49-F238E27FC236}">
                <a16:creationId xmlns:a16="http://schemas.microsoft.com/office/drawing/2014/main" id="{123A07A5-C0BF-45A2-CA3C-2D1B676BBF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5277B7-87AD-47D0-96D2-4BDD1D3B6A2A}"/>
              </a:ext>
            </a:extLst>
          </p:cNvPr>
          <p:cNvSpPr/>
          <p:nvPr userDrawn="1"/>
        </p:nvSpPr>
        <p:spPr>
          <a:xfrm>
            <a:off x="9639759" y="6645290"/>
            <a:ext cx="255224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Sekweyama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Robert, Uganda Photo: Vi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Agroforestry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1DD5BEA-FCB5-E205-F355-A99D0E2725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2716" y="4078706"/>
            <a:ext cx="5346031" cy="202550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36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…..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3C068A-DE7A-F6D2-A3F7-18851F24CD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77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garden&#10;&#10;Description automatically generated">
            <a:extLst>
              <a:ext uri="{FF2B5EF4-FFF2-40B4-BE49-F238E27FC236}">
                <a16:creationId xmlns:a16="http://schemas.microsoft.com/office/drawing/2014/main" id="{DFCD216F-D9E8-FD0A-3C32-89E27498EE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28219" cy="685800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E1A3FE2-8E75-4810-85DF-72EB6C67C9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2717" y="3332480"/>
            <a:ext cx="4319604" cy="1656177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28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…..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03850E-F752-4DB9-BD99-9BE18EFF4CDB}"/>
              </a:ext>
            </a:extLst>
          </p:cNvPr>
          <p:cNvSpPr/>
          <p:nvPr userDrawn="1"/>
        </p:nvSpPr>
        <p:spPr>
          <a:xfrm>
            <a:off x="0" y="0"/>
            <a:ext cx="19303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Agnes Joseph and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Mashaka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Charles, </a:t>
            </a:r>
            <a:b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Tanzania. Photo: Mark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D27A48-C425-0E49-3267-39CAFCFA8C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57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ild kneeling in a garden&#10;&#10;Description automatically generated">
            <a:extLst>
              <a:ext uri="{FF2B5EF4-FFF2-40B4-BE49-F238E27FC236}">
                <a16:creationId xmlns:a16="http://schemas.microsoft.com/office/drawing/2014/main" id="{BBE58FB6-678C-B77D-2B7D-E892FEBEA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429ED24-4CD0-41D5-A94E-E4FE5896DB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083" y="395618"/>
            <a:ext cx="4447579" cy="2087064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28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 </a:t>
            </a:r>
            <a:r>
              <a:rPr lang="sv-SE" dirty="0" err="1"/>
              <a:t>voluptatibus</a:t>
            </a:r>
            <a:r>
              <a:rPr lang="sv-SE" dirty="0"/>
              <a:t>, </a:t>
            </a:r>
            <a:r>
              <a:rPr lang="sv-SE" dirty="0" err="1"/>
              <a:t>minim</a:t>
            </a:r>
            <a:r>
              <a:rPr lang="sv-SE" dirty="0"/>
              <a:t> </a:t>
            </a:r>
            <a:r>
              <a:rPr lang="sv-SE" dirty="0" err="1"/>
              <a:t>legimus</a:t>
            </a:r>
            <a:r>
              <a:rPr lang="sv-SE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F58DD7-14E2-47FE-B9E0-58CA62A71C48}"/>
              </a:ext>
            </a:extLst>
          </p:cNvPr>
          <p:cNvSpPr/>
          <p:nvPr userDrawn="1"/>
        </p:nvSpPr>
        <p:spPr>
          <a:xfrm>
            <a:off x="0" y="6503910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Lorna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Cherop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Kenya. </a:t>
            </a:r>
            <a:b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Photo: Mark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9F36DC-3937-D3BD-59C4-65C9F9C59C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002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yellow boots standing in a field with plants&#10;&#10;Description automatically generated">
            <a:extLst>
              <a:ext uri="{FF2B5EF4-FFF2-40B4-BE49-F238E27FC236}">
                <a16:creationId xmlns:a16="http://schemas.microsoft.com/office/drawing/2014/main" id="{050B1556-0B2F-C58A-5207-89625343CE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227D039-FFCD-43E0-929E-E6EAE8123B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6003" y="315354"/>
            <a:ext cx="2835037" cy="3810613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2800" b="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 </a:t>
            </a:r>
            <a:r>
              <a:rPr lang="sv-SE" dirty="0" err="1"/>
              <a:t>voluptatibus</a:t>
            </a:r>
            <a:r>
              <a:rPr lang="sv-SE" dirty="0"/>
              <a:t>, </a:t>
            </a:r>
            <a:r>
              <a:rPr lang="sv-SE" dirty="0" err="1"/>
              <a:t>minim</a:t>
            </a:r>
            <a:r>
              <a:rPr lang="sv-SE" dirty="0"/>
              <a:t> </a:t>
            </a:r>
            <a:r>
              <a:rPr lang="sv-SE" dirty="0" err="1"/>
              <a:t>legimus</a:t>
            </a:r>
            <a:r>
              <a:rPr lang="sv-SE" dirty="0"/>
              <a:t>  </a:t>
            </a:r>
            <a:r>
              <a:rPr lang="sv-SE" dirty="0" err="1"/>
              <a:t>invenire</a:t>
            </a:r>
            <a:r>
              <a:rPr lang="sv-SE" dirty="0"/>
              <a:t> no </a:t>
            </a:r>
            <a:r>
              <a:rPr lang="sv-SE" dirty="0" err="1"/>
              <a:t>cum</a:t>
            </a:r>
            <a:r>
              <a:rPr lang="sv-SE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695ECC-BF99-446C-B2D9-888E4497F4C5}"/>
              </a:ext>
            </a:extLst>
          </p:cNvPr>
          <p:cNvSpPr/>
          <p:nvPr userDrawn="1"/>
        </p:nvSpPr>
        <p:spPr>
          <a:xfrm>
            <a:off x="9880126" y="6629665"/>
            <a:ext cx="230704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John Namanya, Uganda. Photo: Mark </a:t>
            </a:r>
            <a:r>
              <a:rPr lang="en-US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8D99C5-F3A5-36E5-2D26-65021F6B75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73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brown jacket and red bonnet picking leaves&#10;&#10;Description automatically generated">
            <a:extLst>
              <a:ext uri="{FF2B5EF4-FFF2-40B4-BE49-F238E27FC236}">
                <a16:creationId xmlns:a16="http://schemas.microsoft.com/office/drawing/2014/main" id="{55233520-67E5-5AE5-ED7F-4C7F1EDC0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CF78D27-1AFD-4B1A-8C8F-7AC5B14121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5684" y="877362"/>
            <a:ext cx="4447579" cy="2517952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28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 </a:t>
            </a:r>
            <a:r>
              <a:rPr lang="sv-SE" dirty="0" err="1"/>
              <a:t>voluptatibus</a:t>
            </a:r>
            <a:r>
              <a:rPr lang="sv-SE" dirty="0"/>
              <a:t>, </a:t>
            </a:r>
            <a:r>
              <a:rPr lang="sv-SE" dirty="0" err="1"/>
              <a:t>minim</a:t>
            </a:r>
            <a:r>
              <a:rPr lang="sv-SE" dirty="0"/>
              <a:t> </a:t>
            </a:r>
            <a:r>
              <a:rPr lang="sv-SE" dirty="0" err="1"/>
              <a:t>legimus</a:t>
            </a:r>
            <a:r>
              <a:rPr lang="sv-SE" dirty="0"/>
              <a:t>  </a:t>
            </a:r>
            <a:r>
              <a:rPr lang="sv-SE" dirty="0" err="1"/>
              <a:t>invenire</a:t>
            </a:r>
            <a:r>
              <a:rPr lang="sv-SE" dirty="0"/>
              <a:t> no </a:t>
            </a:r>
            <a:r>
              <a:rPr lang="sv-SE" dirty="0" err="1"/>
              <a:t>cum</a:t>
            </a:r>
            <a:r>
              <a:rPr lang="sv-SE" dirty="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EDAD27-637E-4D04-B0EB-5A4F36C6BE5D}"/>
              </a:ext>
            </a:extLst>
          </p:cNvPr>
          <p:cNvSpPr/>
          <p:nvPr userDrawn="1"/>
        </p:nvSpPr>
        <p:spPr>
          <a:xfrm>
            <a:off x="-1" y="6622236"/>
            <a:ext cx="22557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Jane Mbabazi, Uganda. Photo: Mark </a:t>
            </a:r>
            <a:r>
              <a:rPr lang="en-US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AAB83D-DDE4-8E94-E9EC-7E934CFA7F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6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text 2">
            <a:extLst>
              <a:ext uri="{FF2B5EF4-FFF2-40B4-BE49-F238E27FC236}">
                <a16:creationId xmlns:a16="http://schemas.microsoft.com/office/drawing/2014/main" id="{B33FBE2B-DAE0-4E40-B0FA-EF5AEF0A503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+mj-lt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6" name="Rubrik 1">
            <a:extLst>
              <a:ext uri="{FF2B5EF4-FFF2-40B4-BE49-F238E27FC236}">
                <a16:creationId xmlns:a16="http://schemas.microsoft.com/office/drawing/2014/main" id="{F50B571F-C51A-4637-AE49-34C1321E2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70148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berries&#10;&#10;Description automatically generated">
            <a:extLst>
              <a:ext uri="{FF2B5EF4-FFF2-40B4-BE49-F238E27FC236}">
                <a16:creationId xmlns:a16="http://schemas.microsoft.com/office/drawing/2014/main" id="{1C607B23-3D4E-DD96-0C20-427349AF4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CF78D27-1AFD-4B1A-8C8F-7AC5B14121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5684" y="877362"/>
            <a:ext cx="4447579" cy="2517952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85357"/>
          </a:solidFill>
        </p:spPr>
        <p:txBody>
          <a:bodyPr wrap="square" lIns="180000" tIns="180000" rIns="180000" bIns="180000">
            <a:spAutoFit/>
          </a:bodyPr>
          <a:lstStyle>
            <a:lvl1pPr marL="0" indent="0">
              <a:buNone/>
              <a:defRPr sz="2800">
                <a:solidFill>
                  <a:schemeClr val="bg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sv-SE" dirty="0" err="1"/>
              <a:t>Lorem</a:t>
            </a:r>
            <a:r>
              <a:rPr lang="sv-SE" dirty="0"/>
              <a:t> </a:t>
            </a:r>
            <a:r>
              <a:rPr lang="sv-SE" dirty="0" err="1"/>
              <a:t>ipsum</a:t>
            </a:r>
            <a:r>
              <a:rPr lang="sv-SE" dirty="0"/>
              <a:t> </a:t>
            </a:r>
            <a:r>
              <a:rPr lang="sv-SE" dirty="0" err="1"/>
              <a:t>dolor</a:t>
            </a:r>
            <a:r>
              <a:rPr lang="sv-SE" dirty="0"/>
              <a:t> </a:t>
            </a:r>
            <a:r>
              <a:rPr lang="sv-SE" dirty="0" err="1"/>
              <a:t>sit</a:t>
            </a:r>
            <a:r>
              <a:rPr lang="sv-SE" dirty="0"/>
              <a:t> </a:t>
            </a:r>
            <a:r>
              <a:rPr lang="sv-SE" dirty="0" err="1"/>
              <a:t>amet</a:t>
            </a:r>
            <a:r>
              <a:rPr lang="sv-SE" dirty="0"/>
              <a:t>, ad </a:t>
            </a:r>
            <a:r>
              <a:rPr lang="sv-SE" dirty="0" err="1"/>
              <a:t>mei</a:t>
            </a:r>
            <a:r>
              <a:rPr lang="sv-SE" dirty="0"/>
              <a:t> </a:t>
            </a:r>
            <a:r>
              <a:rPr lang="sv-SE" dirty="0" err="1"/>
              <a:t>quaeque</a:t>
            </a:r>
            <a:r>
              <a:rPr lang="sv-SE" dirty="0"/>
              <a:t> </a:t>
            </a:r>
            <a:r>
              <a:rPr lang="sv-SE" dirty="0" err="1"/>
              <a:t>voluptatibus</a:t>
            </a:r>
            <a:r>
              <a:rPr lang="sv-SE" dirty="0"/>
              <a:t>, </a:t>
            </a:r>
            <a:r>
              <a:rPr lang="sv-SE" dirty="0" err="1"/>
              <a:t>minim</a:t>
            </a:r>
            <a:r>
              <a:rPr lang="sv-SE" dirty="0"/>
              <a:t> </a:t>
            </a:r>
            <a:r>
              <a:rPr lang="sv-SE" dirty="0" err="1"/>
              <a:t>legimus</a:t>
            </a:r>
            <a:r>
              <a:rPr lang="sv-SE" dirty="0"/>
              <a:t>  </a:t>
            </a:r>
            <a:r>
              <a:rPr lang="sv-SE" dirty="0" err="1"/>
              <a:t>invenire</a:t>
            </a:r>
            <a:r>
              <a:rPr lang="sv-SE" dirty="0"/>
              <a:t> no </a:t>
            </a:r>
            <a:r>
              <a:rPr lang="sv-SE" dirty="0" err="1"/>
              <a:t>cum</a:t>
            </a:r>
            <a:r>
              <a:rPr lang="sv-SE" dirty="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EDAD27-637E-4D04-B0EB-5A4F36C6BE5D}"/>
              </a:ext>
            </a:extLst>
          </p:cNvPr>
          <p:cNvSpPr/>
          <p:nvPr userDrawn="1"/>
        </p:nvSpPr>
        <p:spPr>
          <a:xfrm>
            <a:off x="-1" y="6622236"/>
            <a:ext cx="186781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Coffee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beans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Ph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oto: Vi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Agroforestry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A77CFF-ACB8-9010-C84C-77A5052873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78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+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1">
            <a:extLst>
              <a:ext uri="{FF2B5EF4-FFF2-40B4-BE49-F238E27FC236}">
                <a16:creationId xmlns:a16="http://schemas.microsoft.com/office/drawing/2014/main" id="{4B05FD38-FD7F-4E89-A205-867565461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38866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BBA9F3EA-CE2E-49A4-A226-A7C2FF7EF0AD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914400" y="1765300"/>
            <a:ext cx="10160000" cy="4454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sv-SE" dirty="0" err="1"/>
              <a:t>Add</a:t>
            </a:r>
            <a:r>
              <a:rPr lang="sv-SE" dirty="0"/>
              <a:t> diagram</a:t>
            </a:r>
          </a:p>
        </p:txBody>
      </p:sp>
    </p:spTree>
    <p:extLst>
      <p:ext uri="{BB962C8B-B14F-4D97-AF65-F5344CB8AC3E}">
        <p14:creationId xmlns:p14="http://schemas.microsoft.com/office/powerpoint/2010/main" val="512951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C74B01DE-ACE3-43F1-B961-6726EE7DB0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49463" y="1843088"/>
            <a:ext cx="7845425" cy="3714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rgbClr val="85655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here to change the background text format</a:t>
            </a:r>
          </a:p>
        </p:txBody>
      </p:sp>
    </p:spTree>
    <p:extLst>
      <p:ext uri="{BB962C8B-B14F-4D97-AF65-F5344CB8AC3E}">
        <p14:creationId xmlns:p14="http://schemas.microsoft.com/office/powerpoint/2010/main" val="10283244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Bei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D94FC895-36C2-401D-AD17-5A429527E5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49463" y="1843088"/>
            <a:ext cx="7845425" cy="3714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rgbClr val="85655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here to change the background text format</a:t>
            </a:r>
          </a:p>
        </p:txBody>
      </p:sp>
    </p:spTree>
    <p:extLst>
      <p:ext uri="{BB962C8B-B14F-4D97-AF65-F5344CB8AC3E}">
        <p14:creationId xmlns:p14="http://schemas.microsoft.com/office/powerpoint/2010/main" val="4142508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ynamic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9F7AF1A-397E-40A7-B548-A447C23813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38500" y="3127647"/>
            <a:ext cx="5486400" cy="794403"/>
          </a:xfrm>
          <a:custGeom>
            <a:avLst/>
            <a:gdLst>
              <a:gd name="connsiteX0" fmla="*/ 0 w 4211638"/>
              <a:gd name="connsiteY0" fmla="*/ 0 h 2138363"/>
              <a:gd name="connsiteX1" fmla="*/ 4211638 w 4211638"/>
              <a:gd name="connsiteY1" fmla="*/ 0 h 2138363"/>
              <a:gd name="connsiteX2" fmla="*/ 4211638 w 4211638"/>
              <a:gd name="connsiteY2" fmla="*/ 2138363 h 2138363"/>
              <a:gd name="connsiteX3" fmla="*/ 0 w 4211638"/>
              <a:gd name="connsiteY3" fmla="*/ 2138363 h 2138363"/>
              <a:gd name="connsiteX4" fmla="*/ 0 w 4211638"/>
              <a:gd name="connsiteY4" fmla="*/ 0 h 2138363"/>
              <a:gd name="connsiteX0" fmla="*/ 0 w 4211638"/>
              <a:gd name="connsiteY0" fmla="*/ 0 h 2138363"/>
              <a:gd name="connsiteX1" fmla="*/ 4211638 w 4211638"/>
              <a:gd name="connsiteY1" fmla="*/ 0 h 2138363"/>
              <a:gd name="connsiteX2" fmla="*/ 4211638 w 4211638"/>
              <a:gd name="connsiteY2" fmla="*/ 2138363 h 2138363"/>
              <a:gd name="connsiteX3" fmla="*/ 9832 w 4211638"/>
              <a:gd name="connsiteY3" fmla="*/ 2128531 h 2138363"/>
              <a:gd name="connsiteX4" fmla="*/ 0 w 4211638"/>
              <a:gd name="connsiteY4" fmla="*/ 0 h 2138363"/>
              <a:gd name="connsiteX0" fmla="*/ 0 w 4221470"/>
              <a:gd name="connsiteY0" fmla="*/ 29497 h 2167860"/>
              <a:gd name="connsiteX1" fmla="*/ 4221470 w 4221470"/>
              <a:gd name="connsiteY1" fmla="*/ 0 h 2167860"/>
              <a:gd name="connsiteX2" fmla="*/ 4211638 w 4221470"/>
              <a:gd name="connsiteY2" fmla="*/ 2167860 h 2167860"/>
              <a:gd name="connsiteX3" fmla="*/ 9832 w 4221470"/>
              <a:gd name="connsiteY3" fmla="*/ 2158028 h 2167860"/>
              <a:gd name="connsiteX4" fmla="*/ 0 w 4221470"/>
              <a:gd name="connsiteY4" fmla="*/ 29497 h 2167860"/>
              <a:gd name="connsiteX0" fmla="*/ 0 w 4221470"/>
              <a:gd name="connsiteY0" fmla="*/ 29497 h 2207190"/>
              <a:gd name="connsiteX1" fmla="*/ 4221470 w 4221470"/>
              <a:gd name="connsiteY1" fmla="*/ 0 h 2207190"/>
              <a:gd name="connsiteX2" fmla="*/ 4172309 w 4221470"/>
              <a:gd name="connsiteY2" fmla="*/ 2207190 h 2207190"/>
              <a:gd name="connsiteX3" fmla="*/ 9832 w 4221470"/>
              <a:gd name="connsiteY3" fmla="*/ 2158028 h 2207190"/>
              <a:gd name="connsiteX4" fmla="*/ 0 w 4221470"/>
              <a:gd name="connsiteY4" fmla="*/ 29497 h 2207190"/>
              <a:gd name="connsiteX0" fmla="*/ 0 w 4172427"/>
              <a:gd name="connsiteY0" fmla="*/ 19665 h 2197358"/>
              <a:gd name="connsiteX1" fmla="*/ 4113315 w 4172427"/>
              <a:gd name="connsiteY1" fmla="*/ 0 h 2197358"/>
              <a:gd name="connsiteX2" fmla="*/ 4172309 w 4172427"/>
              <a:gd name="connsiteY2" fmla="*/ 2197358 h 2197358"/>
              <a:gd name="connsiteX3" fmla="*/ 9832 w 4172427"/>
              <a:gd name="connsiteY3" fmla="*/ 2148196 h 2197358"/>
              <a:gd name="connsiteX4" fmla="*/ 0 w 4172427"/>
              <a:gd name="connsiteY4" fmla="*/ 19665 h 2197358"/>
              <a:gd name="connsiteX0" fmla="*/ 0 w 4143022"/>
              <a:gd name="connsiteY0" fmla="*/ 19665 h 2148196"/>
              <a:gd name="connsiteX1" fmla="*/ 4113315 w 4143022"/>
              <a:gd name="connsiteY1" fmla="*/ 0 h 2148196"/>
              <a:gd name="connsiteX2" fmla="*/ 4142812 w 4143022"/>
              <a:gd name="connsiteY2" fmla="*/ 2148196 h 2148196"/>
              <a:gd name="connsiteX3" fmla="*/ 9832 w 4143022"/>
              <a:gd name="connsiteY3" fmla="*/ 2148196 h 2148196"/>
              <a:gd name="connsiteX4" fmla="*/ 0 w 4143022"/>
              <a:gd name="connsiteY4" fmla="*/ 19665 h 2148196"/>
              <a:gd name="connsiteX0" fmla="*/ 0 w 4172427"/>
              <a:gd name="connsiteY0" fmla="*/ 19665 h 2158028"/>
              <a:gd name="connsiteX1" fmla="*/ 4113315 w 4172427"/>
              <a:gd name="connsiteY1" fmla="*/ 0 h 2158028"/>
              <a:gd name="connsiteX2" fmla="*/ 4172309 w 4172427"/>
              <a:gd name="connsiteY2" fmla="*/ 2158028 h 2158028"/>
              <a:gd name="connsiteX3" fmla="*/ 9832 w 4172427"/>
              <a:gd name="connsiteY3" fmla="*/ 2148196 h 2158028"/>
              <a:gd name="connsiteX4" fmla="*/ 0 w 4172427"/>
              <a:gd name="connsiteY4" fmla="*/ 19665 h 2158028"/>
              <a:gd name="connsiteX0" fmla="*/ 19949 w 4162880"/>
              <a:gd name="connsiteY0" fmla="*/ 29497 h 2158028"/>
              <a:gd name="connsiteX1" fmla="*/ 4103768 w 4162880"/>
              <a:gd name="connsiteY1" fmla="*/ 0 h 2158028"/>
              <a:gd name="connsiteX2" fmla="*/ 4162762 w 4162880"/>
              <a:gd name="connsiteY2" fmla="*/ 2158028 h 2158028"/>
              <a:gd name="connsiteX3" fmla="*/ 285 w 4162880"/>
              <a:gd name="connsiteY3" fmla="*/ 2148196 h 2158028"/>
              <a:gd name="connsiteX4" fmla="*/ 19949 w 4162880"/>
              <a:gd name="connsiteY4" fmla="*/ 29497 h 2158028"/>
              <a:gd name="connsiteX0" fmla="*/ 19949 w 4162830"/>
              <a:gd name="connsiteY0" fmla="*/ 88490 h 2217021"/>
              <a:gd name="connsiteX1" fmla="*/ 4054607 w 4162830"/>
              <a:gd name="connsiteY1" fmla="*/ 0 h 2217021"/>
              <a:gd name="connsiteX2" fmla="*/ 4162762 w 4162830"/>
              <a:gd name="connsiteY2" fmla="*/ 2217021 h 2217021"/>
              <a:gd name="connsiteX3" fmla="*/ 285 w 4162830"/>
              <a:gd name="connsiteY3" fmla="*/ 2207189 h 2217021"/>
              <a:gd name="connsiteX4" fmla="*/ 19949 w 4162830"/>
              <a:gd name="connsiteY4" fmla="*/ 88490 h 2217021"/>
              <a:gd name="connsiteX0" fmla="*/ 19949 w 4162817"/>
              <a:gd name="connsiteY0" fmla="*/ 58993 h 2187524"/>
              <a:gd name="connsiteX1" fmla="*/ 4025110 w 4162817"/>
              <a:gd name="connsiteY1" fmla="*/ 0 h 2187524"/>
              <a:gd name="connsiteX2" fmla="*/ 4162762 w 4162817"/>
              <a:gd name="connsiteY2" fmla="*/ 2187524 h 2187524"/>
              <a:gd name="connsiteX3" fmla="*/ 285 w 4162817"/>
              <a:gd name="connsiteY3" fmla="*/ 2177692 h 2187524"/>
              <a:gd name="connsiteX4" fmla="*/ 19949 w 4162817"/>
              <a:gd name="connsiteY4" fmla="*/ 58993 h 2187524"/>
              <a:gd name="connsiteX0" fmla="*/ 19949 w 4251252"/>
              <a:gd name="connsiteY0" fmla="*/ 39329 h 2167860"/>
              <a:gd name="connsiteX1" fmla="*/ 4251252 w 4251252"/>
              <a:gd name="connsiteY1" fmla="*/ 0 h 2167860"/>
              <a:gd name="connsiteX2" fmla="*/ 4162762 w 4251252"/>
              <a:gd name="connsiteY2" fmla="*/ 2167860 h 2167860"/>
              <a:gd name="connsiteX3" fmla="*/ 285 w 4251252"/>
              <a:gd name="connsiteY3" fmla="*/ 2158028 h 2167860"/>
              <a:gd name="connsiteX4" fmla="*/ 19949 w 4251252"/>
              <a:gd name="connsiteY4" fmla="*/ 39329 h 2167860"/>
              <a:gd name="connsiteX0" fmla="*/ 0 w 4231303"/>
              <a:gd name="connsiteY0" fmla="*/ 39329 h 2167860"/>
              <a:gd name="connsiteX1" fmla="*/ 4231303 w 4231303"/>
              <a:gd name="connsiteY1" fmla="*/ 0 h 2167860"/>
              <a:gd name="connsiteX2" fmla="*/ 4142813 w 4231303"/>
              <a:gd name="connsiteY2" fmla="*/ 2167860 h 2167860"/>
              <a:gd name="connsiteX3" fmla="*/ 39329 w 4231303"/>
              <a:gd name="connsiteY3" fmla="*/ 2148196 h 2167860"/>
              <a:gd name="connsiteX4" fmla="*/ 0 w 4231303"/>
              <a:gd name="connsiteY4" fmla="*/ 39329 h 2167860"/>
              <a:gd name="connsiteX0" fmla="*/ 0 w 4260799"/>
              <a:gd name="connsiteY0" fmla="*/ 29497 h 2167860"/>
              <a:gd name="connsiteX1" fmla="*/ 4260799 w 4260799"/>
              <a:gd name="connsiteY1" fmla="*/ 0 h 2167860"/>
              <a:gd name="connsiteX2" fmla="*/ 4172309 w 4260799"/>
              <a:gd name="connsiteY2" fmla="*/ 2167860 h 2167860"/>
              <a:gd name="connsiteX3" fmla="*/ 68825 w 4260799"/>
              <a:gd name="connsiteY3" fmla="*/ 2148196 h 2167860"/>
              <a:gd name="connsiteX4" fmla="*/ 0 w 4260799"/>
              <a:gd name="connsiteY4" fmla="*/ 29497 h 2167860"/>
              <a:gd name="connsiteX0" fmla="*/ 946 w 4261745"/>
              <a:gd name="connsiteY0" fmla="*/ 29497 h 2167860"/>
              <a:gd name="connsiteX1" fmla="*/ 4261745 w 4261745"/>
              <a:gd name="connsiteY1" fmla="*/ 0 h 2167860"/>
              <a:gd name="connsiteX2" fmla="*/ 4173255 w 4261745"/>
              <a:gd name="connsiteY2" fmla="*/ 2167860 h 2167860"/>
              <a:gd name="connsiteX3" fmla="*/ 945 w 4261745"/>
              <a:gd name="connsiteY3" fmla="*/ 2138363 h 2167860"/>
              <a:gd name="connsiteX4" fmla="*/ 946 w 4261745"/>
              <a:gd name="connsiteY4" fmla="*/ 29497 h 2167860"/>
              <a:gd name="connsiteX0" fmla="*/ 68931 w 4260904"/>
              <a:gd name="connsiteY0" fmla="*/ 0 h 2207188"/>
              <a:gd name="connsiteX1" fmla="*/ 4260904 w 4260904"/>
              <a:gd name="connsiteY1" fmla="*/ 39328 h 2207188"/>
              <a:gd name="connsiteX2" fmla="*/ 4172414 w 4260904"/>
              <a:gd name="connsiteY2" fmla="*/ 2207188 h 2207188"/>
              <a:gd name="connsiteX3" fmla="*/ 104 w 4260904"/>
              <a:gd name="connsiteY3" fmla="*/ 2177691 h 2207188"/>
              <a:gd name="connsiteX4" fmla="*/ 68931 w 4260904"/>
              <a:gd name="connsiteY4" fmla="*/ 0 h 2207188"/>
              <a:gd name="connsiteX0" fmla="*/ 68931 w 4182246"/>
              <a:gd name="connsiteY0" fmla="*/ 0 h 2207188"/>
              <a:gd name="connsiteX1" fmla="*/ 4182246 w 4182246"/>
              <a:gd name="connsiteY1" fmla="*/ 49161 h 2207188"/>
              <a:gd name="connsiteX2" fmla="*/ 4172414 w 4182246"/>
              <a:gd name="connsiteY2" fmla="*/ 2207188 h 2207188"/>
              <a:gd name="connsiteX3" fmla="*/ 104 w 4182246"/>
              <a:gd name="connsiteY3" fmla="*/ 2177691 h 2207188"/>
              <a:gd name="connsiteX4" fmla="*/ 68931 w 4182246"/>
              <a:gd name="connsiteY4" fmla="*/ 0 h 2207188"/>
              <a:gd name="connsiteX0" fmla="*/ 68931 w 4260996"/>
              <a:gd name="connsiteY0" fmla="*/ 0 h 2217021"/>
              <a:gd name="connsiteX1" fmla="*/ 4182246 w 4260996"/>
              <a:gd name="connsiteY1" fmla="*/ 49161 h 2217021"/>
              <a:gd name="connsiteX2" fmla="*/ 4260904 w 4260996"/>
              <a:gd name="connsiteY2" fmla="*/ 2217021 h 2217021"/>
              <a:gd name="connsiteX3" fmla="*/ 104 w 4260996"/>
              <a:gd name="connsiteY3" fmla="*/ 2177691 h 2217021"/>
              <a:gd name="connsiteX4" fmla="*/ 68931 w 4260996"/>
              <a:gd name="connsiteY4" fmla="*/ 0 h 2217021"/>
              <a:gd name="connsiteX0" fmla="*/ 29708 w 4261102"/>
              <a:gd name="connsiteY0" fmla="*/ 0 h 2167860"/>
              <a:gd name="connsiteX1" fmla="*/ 4182352 w 4261102"/>
              <a:gd name="connsiteY1" fmla="*/ 0 h 2167860"/>
              <a:gd name="connsiteX2" fmla="*/ 4261010 w 4261102"/>
              <a:gd name="connsiteY2" fmla="*/ 2167860 h 2167860"/>
              <a:gd name="connsiteX3" fmla="*/ 210 w 4261102"/>
              <a:gd name="connsiteY3" fmla="*/ 2128530 h 2167860"/>
              <a:gd name="connsiteX4" fmla="*/ 29708 w 4261102"/>
              <a:gd name="connsiteY4" fmla="*/ 0 h 2167860"/>
              <a:gd name="connsiteX0" fmla="*/ 0 w 4231394"/>
              <a:gd name="connsiteY0" fmla="*/ 0 h 2167860"/>
              <a:gd name="connsiteX1" fmla="*/ 4152644 w 4231394"/>
              <a:gd name="connsiteY1" fmla="*/ 0 h 2167860"/>
              <a:gd name="connsiteX2" fmla="*/ 4231302 w 4231394"/>
              <a:gd name="connsiteY2" fmla="*/ 2167860 h 2167860"/>
              <a:gd name="connsiteX3" fmla="*/ 9831 w 4231394"/>
              <a:gd name="connsiteY3" fmla="*/ 2158990 h 2167860"/>
              <a:gd name="connsiteX4" fmla="*/ 0 w 4231394"/>
              <a:gd name="connsiteY4" fmla="*/ 0 h 216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1394" h="2167860">
                <a:moveTo>
                  <a:pt x="0" y="0"/>
                </a:moveTo>
                <a:lnTo>
                  <a:pt x="4152644" y="0"/>
                </a:lnTo>
                <a:cubicBezTo>
                  <a:pt x="4149367" y="722620"/>
                  <a:pt x="4234579" y="1445240"/>
                  <a:pt x="4231302" y="2167860"/>
                </a:cubicBezTo>
                <a:lnTo>
                  <a:pt x="9831" y="2158990"/>
                </a:lnTo>
                <a:cubicBezTo>
                  <a:pt x="6554" y="1449480"/>
                  <a:pt x="3277" y="709510"/>
                  <a:pt x="0" y="0"/>
                </a:cubicBezTo>
                <a:close/>
              </a:path>
            </a:pathLst>
          </a:custGeom>
          <a:solidFill>
            <a:srgbClr val="A8CFB2"/>
          </a:solidFill>
        </p:spPr>
        <p:txBody>
          <a:bodyPr wrap="square" lIns="252000" tIns="180000" rIns="252000" bIns="180000" anchor="ctr" anchorCtr="0">
            <a:spAutoFit/>
          </a:bodyPr>
          <a:lstStyle>
            <a:lvl1pPr>
              <a:defRPr lang="en-US" sz="2800" smtClean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sv-SE"/>
            </a:lvl5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14510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+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5" descr="Vi_Agroforestry_logo2013_square_cmyk.eps">
            <a:extLst>
              <a:ext uri="{FF2B5EF4-FFF2-40B4-BE49-F238E27FC236}">
                <a16:creationId xmlns:a16="http://schemas.microsoft.com/office/drawing/2014/main" id="{1022B1D8-4D84-4A2D-B63C-17CA7471F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801" y="1447800"/>
            <a:ext cx="2520397" cy="2470976"/>
          </a:xfrm>
          <a:prstGeom prst="rect">
            <a:avLst/>
          </a:prstGeom>
          <a:effectLst/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874F771-002D-43F0-930B-9511D0BD97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11330" y="4431131"/>
            <a:ext cx="8969339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5631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874F771-002D-43F0-930B-9511D0BD97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11330" y="4431131"/>
            <a:ext cx="8969339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87360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_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874F771-002D-43F0-930B-9511D0BD97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11330" y="4431131"/>
            <a:ext cx="8969339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EFC96B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AC967B-263C-2C1D-40DF-D76A61007D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82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+2 pics+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tshållare för bild 5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94360" y="1941230"/>
            <a:ext cx="5404104" cy="3590323"/>
          </a:xfrm>
          <a:prstGeom prst="rect">
            <a:avLst/>
          </a:prstGeom>
          <a:solidFill>
            <a:schemeClr val="bg1"/>
          </a:solidFill>
          <a:ln w="139700">
            <a:noFill/>
            <a:miter lim="800000"/>
          </a:ln>
        </p:spPr>
        <p:txBody>
          <a:bodyPr vert="horz"/>
          <a:lstStyle>
            <a:lvl1pPr marL="0" indent="0">
              <a:buNone/>
              <a:defRPr>
                <a:latin typeface="+mj-lt"/>
                <a:cs typeface="Helvetica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B197F05-2ABD-432C-B287-11CD208D81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4400" y="5449149"/>
            <a:ext cx="3315240" cy="430887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ubrik 1">
            <a:extLst>
              <a:ext uri="{FF2B5EF4-FFF2-40B4-BE49-F238E27FC236}">
                <a16:creationId xmlns:a16="http://schemas.microsoft.com/office/drawing/2014/main" id="{63D1A3FA-D340-4261-9285-D45299894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38866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sp>
        <p:nvSpPr>
          <p:cNvPr id="9" name="Platshållare för bild 5">
            <a:extLst>
              <a:ext uri="{FF2B5EF4-FFF2-40B4-BE49-F238E27FC236}">
                <a16:creationId xmlns:a16="http://schemas.microsoft.com/office/drawing/2014/main" id="{2B2FFB21-2F5A-4D6B-8831-45572793A2AB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6193538" y="1941230"/>
            <a:ext cx="5404104" cy="3590323"/>
          </a:xfrm>
          <a:prstGeom prst="rect">
            <a:avLst/>
          </a:prstGeom>
          <a:solidFill>
            <a:schemeClr val="bg1"/>
          </a:solidFill>
          <a:ln w="139700">
            <a:noFill/>
            <a:miter lim="800000"/>
          </a:ln>
        </p:spPr>
        <p:txBody>
          <a:bodyPr vert="horz"/>
          <a:lstStyle>
            <a:lvl1pPr marL="0" indent="0">
              <a:buNone/>
              <a:defRPr>
                <a:latin typeface="+mj-lt"/>
                <a:cs typeface="Helvetica"/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531818E-C705-4136-B68F-01CA0027F22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74652" y="5392546"/>
            <a:ext cx="3446622" cy="457424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  <a:gd name="connsiteX0" fmla="*/ 1 w 2329427"/>
              <a:gd name="connsiteY0" fmla="*/ 0 h 570475"/>
              <a:gd name="connsiteX1" fmla="*/ 2329427 w 2329427"/>
              <a:gd name="connsiteY1" fmla="*/ 10008 h 570475"/>
              <a:gd name="connsiteX2" fmla="*/ 2299928 w 2329427"/>
              <a:gd name="connsiteY2" fmla="*/ 550635 h 570475"/>
              <a:gd name="connsiteX3" fmla="*/ 0 w 2329427"/>
              <a:gd name="connsiteY3" fmla="*/ 570475 h 570475"/>
              <a:gd name="connsiteX4" fmla="*/ 1 w 2329427"/>
              <a:gd name="connsiteY4" fmla="*/ 0 h 570475"/>
              <a:gd name="connsiteX0" fmla="*/ 9833 w 2339259"/>
              <a:gd name="connsiteY0" fmla="*/ 0 h 550635"/>
              <a:gd name="connsiteX1" fmla="*/ 2339259 w 2339259"/>
              <a:gd name="connsiteY1" fmla="*/ 10008 h 550635"/>
              <a:gd name="connsiteX2" fmla="*/ 2309760 w 2339259"/>
              <a:gd name="connsiteY2" fmla="*/ 550635 h 550635"/>
              <a:gd name="connsiteX3" fmla="*/ 0 w 2339259"/>
              <a:gd name="connsiteY3" fmla="*/ 493411 h 550635"/>
              <a:gd name="connsiteX4" fmla="*/ 9833 w 2339259"/>
              <a:gd name="connsiteY4" fmla="*/ 0 h 550635"/>
              <a:gd name="connsiteX0" fmla="*/ 9833 w 2368753"/>
              <a:gd name="connsiteY0" fmla="*/ 0 h 539626"/>
              <a:gd name="connsiteX1" fmla="*/ 2339259 w 2368753"/>
              <a:gd name="connsiteY1" fmla="*/ 10008 h 539626"/>
              <a:gd name="connsiteX2" fmla="*/ 2368753 w 2368753"/>
              <a:gd name="connsiteY2" fmla="*/ 539626 h 539626"/>
              <a:gd name="connsiteX3" fmla="*/ 0 w 2368753"/>
              <a:gd name="connsiteY3" fmla="*/ 493411 h 539626"/>
              <a:gd name="connsiteX4" fmla="*/ 9833 w 2368753"/>
              <a:gd name="connsiteY4" fmla="*/ 0 h 539626"/>
              <a:gd name="connsiteX0" fmla="*/ 9833 w 2368753"/>
              <a:gd name="connsiteY0" fmla="*/ 34029 h 573655"/>
              <a:gd name="connsiteX1" fmla="*/ 2270433 w 2368753"/>
              <a:gd name="connsiteY1" fmla="*/ 0 h 573655"/>
              <a:gd name="connsiteX2" fmla="*/ 2368753 w 2368753"/>
              <a:gd name="connsiteY2" fmla="*/ 573655 h 573655"/>
              <a:gd name="connsiteX3" fmla="*/ 0 w 2368753"/>
              <a:gd name="connsiteY3" fmla="*/ 527440 h 573655"/>
              <a:gd name="connsiteX4" fmla="*/ 9833 w 2368753"/>
              <a:gd name="connsiteY4" fmla="*/ 34029 h 573655"/>
              <a:gd name="connsiteX0" fmla="*/ 19666 w 2378586"/>
              <a:gd name="connsiteY0" fmla="*/ 34029 h 573655"/>
              <a:gd name="connsiteX1" fmla="*/ 2280266 w 2378586"/>
              <a:gd name="connsiteY1" fmla="*/ 0 h 573655"/>
              <a:gd name="connsiteX2" fmla="*/ 2378586 w 2378586"/>
              <a:gd name="connsiteY2" fmla="*/ 573655 h 573655"/>
              <a:gd name="connsiteX3" fmla="*/ 0 w 2378586"/>
              <a:gd name="connsiteY3" fmla="*/ 560468 h 573655"/>
              <a:gd name="connsiteX4" fmla="*/ 19666 w 2378586"/>
              <a:gd name="connsiteY4" fmla="*/ 34029 h 573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586" h="573655">
                <a:moveTo>
                  <a:pt x="19666" y="34029"/>
                </a:moveTo>
                <a:lnTo>
                  <a:pt x="2280266" y="0"/>
                </a:lnTo>
                <a:lnTo>
                  <a:pt x="2378586" y="573655"/>
                </a:lnTo>
                <a:lnTo>
                  <a:pt x="0" y="560468"/>
                </a:lnTo>
                <a:cubicBezTo>
                  <a:pt x="0" y="370310"/>
                  <a:pt x="19666" y="224187"/>
                  <a:pt x="19666" y="34029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tIns="7200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999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26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Green">
    <p:bg>
      <p:bgPr>
        <a:solidFill>
          <a:srgbClr val="A8CF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text 2">
            <a:extLst>
              <a:ext uri="{FF2B5EF4-FFF2-40B4-BE49-F238E27FC236}">
                <a16:creationId xmlns:a16="http://schemas.microsoft.com/office/drawing/2014/main" id="{164460A4-2D67-44BA-99A8-B9C975356DD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+mj-lt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CCE61585-33BA-4AB7-AD04-B7F0048A8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BD54A5-639C-8530-2D73-55CAD6EC16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13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+text_Beige">
    <p:bg>
      <p:bgPr>
        <a:solidFill>
          <a:srgbClr val="ECE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7754D4BC-5CB5-4725-8414-BEFC27D1B8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09417" y="1926548"/>
            <a:ext cx="7998107" cy="391160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1EBAE0DC-D11D-44E2-BEB4-F672CF1E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8714" y="686454"/>
            <a:ext cx="7011016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997D69-FABF-0878-7E77-6C1FE567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32171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7C85C4C-D453-B2AB-9E4C-8DEE99DE6664}"/>
              </a:ext>
            </a:extLst>
          </p:cNvPr>
          <p:cNvSpPr/>
          <p:nvPr userDrawn="1"/>
        </p:nvSpPr>
        <p:spPr>
          <a:xfrm>
            <a:off x="40640" y="6642556"/>
            <a:ext cx="186199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Tree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seedling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Photo: Mark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369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Pink">
    <p:bg>
      <p:bgPr>
        <a:solidFill>
          <a:srgbClr val="F9BE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text 2">
            <a:extLst>
              <a:ext uri="{FF2B5EF4-FFF2-40B4-BE49-F238E27FC236}">
                <a16:creationId xmlns:a16="http://schemas.microsoft.com/office/drawing/2014/main" id="{90785714-9A94-4AF9-80E6-A8F950B753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+mj-lt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ACB1F272-3BF0-4F4C-8703-301EF24DE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354B54-F766-5227-BB68-D588BCB90C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08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Blue">
    <p:bg>
      <p:bgPr>
        <a:solidFill>
          <a:srgbClr val="9BC7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7754D4BC-5CB5-4725-8414-BEFC27D1B8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+mj-lt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latin typeface="+mj-lt"/>
              </a:defRPr>
            </a:lvl2pPr>
          </a:lstStyle>
          <a:p>
            <a:pPr lvl="0"/>
            <a:r>
              <a:rPr lang="sv-SE" dirty="0"/>
              <a:t>Text</a:t>
            </a: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1EBAE0DC-D11D-44E2-BEB4-F672CF1E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261376-0361-E793-1733-0046B98219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42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+text_Yellow">
    <p:bg>
      <p:bgPr>
        <a:solidFill>
          <a:srgbClr val="EFC9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D6954FA3-6CFA-42B3-AF96-2BC6D6DB36B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255" y="1926548"/>
            <a:ext cx="9518650" cy="39116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latin typeface="+mj-lt"/>
              </a:defRPr>
            </a:lvl1pPr>
            <a:lvl2pPr marL="457200" indent="0">
              <a:buNone/>
              <a:defRPr>
                <a:latin typeface="+mj-lt"/>
              </a:defRPr>
            </a:lvl2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sv-SE" dirty="0"/>
              <a:t>Text</a:t>
            </a: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1CB607F5-82AB-4FE4-BBEB-B2EFE54FA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86454"/>
            <a:ext cx="8343900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FC4A20-28CB-A900-E489-B59F1D4124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3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+text_w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2">
            <a:extLst>
              <a:ext uri="{FF2B5EF4-FFF2-40B4-BE49-F238E27FC236}">
                <a16:creationId xmlns:a16="http://schemas.microsoft.com/office/drawing/2014/main" id="{7754D4BC-5CB5-4725-8414-BEFC27D1B8F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621615" y="1926548"/>
            <a:ext cx="5896170" cy="391160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ubrik 1">
            <a:extLst>
              <a:ext uri="{FF2B5EF4-FFF2-40B4-BE49-F238E27FC236}">
                <a16:creationId xmlns:a16="http://schemas.microsoft.com/office/drawing/2014/main" id="{1EBAE0DC-D11D-44E2-BEB4-F672CF1E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1615" y="686454"/>
            <a:ext cx="4707564" cy="656534"/>
          </a:xfrm>
          <a:prstGeom prst="rect">
            <a:avLst/>
          </a:prstGeom>
          <a:noFill/>
        </p:spPr>
        <p:txBody>
          <a:bodyPr/>
          <a:lstStyle>
            <a:lvl1pPr algn="l">
              <a:defRPr sz="3600" b="0" i="0">
                <a:solidFill>
                  <a:srgbClr val="856558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sv-SE" dirty="0"/>
          </a:p>
        </p:txBody>
      </p:sp>
      <p:pic>
        <p:nvPicPr>
          <p:cNvPr id="2" name="Picture 1" descr="A small plant growing out of dirt&#10;&#10;Description automatically generated">
            <a:extLst>
              <a:ext uri="{FF2B5EF4-FFF2-40B4-BE49-F238E27FC236}">
                <a16:creationId xmlns:a16="http://schemas.microsoft.com/office/drawing/2014/main" id="{A45D3537-39F7-4D46-602E-5F602D3C54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15544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9FCB250-FF12-E82B-E9EB-366571176A6B}"/>
              </a:ext>
            </a:extLst>
          </p:cNvPr>
          <p:cNvSpPr/>
          <p:nvPr userDrawn="1"/>
        </p:nvSpPr>
        <p:spPr>
          <a:xfrm>
            <a:off x="40640" y="6642556"/>
            <a:ext cx="23169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Tree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seedling</a:t>
            </a:r>
            <a:r>
              <a:rPr lang="sv-SE" sz="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Photo: Robin </a:t>
            </a:r>
            <a:r>
              <a:rPr lang="sv-SE" sz="800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Asselmayer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03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planting a plant&#10;&#10;Description automatically generated">
            <a:extLst>
              <a:ext uri="{FF2B5EF4-FFF2-40B4-BE49-F238E27FC236}">
                <a16:creationId xmlns:a16="http://schemas.microsoft.com/office/drawing/2014/main" id="{643343C8-445C-1EF1-1F49-BE9461D3D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4AD949-8200-49CF-8C35-4636FD81A9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B6E16-DF91-47B5-8CD4-C1549AC84202}"/>
              </a:ext>
            </a:extLst>
          </p:cNvPr>
          <p:cNvSpPr/>
          <p:nvPr userDrawn="1"/>
        </p:nvSpPr>
        <p:spPr>
          <a:xfrm>
            <a:off x="9881440" y="6642556"/>
            <a:ext cx="238558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Mashaka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Charles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planting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Photo: Mark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AC679F-D9DB-B074-4A95-9C4F678303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01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tanding in a field&#10;&#10;Description automatically generated">
            <a:extLst>
              <a:ext uri="{FF2B5EF4-FFF2-40B4-BE49-F238E27FC236}">
                <a16:creationId xmlns:a16="http://schemas.microsoft.com/office/drawing/2014/main" id="{BEC77D5C-DD50-4CBF-0309-09C615C62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F58DD7-14E2-47FE-B9E0-58CA62A71C48}"/>
              </a:ext>
            </a:extLst>
          </p:cNvPr>
          <p:cNvSpPr/>
          <p:nvPr userDrawn="1"/>
        </p:nvSpPr>
        <p:spPr>
          <a:xfrm>
            <a:off x="9243152" y="6642556"/>
            <a:ext cx="3044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Lorna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Cherop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her</a:t>
            </a:r>
            <a:r>
              <a:rPr lang="sv-SE" sz="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husband, Kenya. Photo: Mark </a:t>
            </a:r>
            <a:r>
              <a:rPr lang="sv-SE" sz="8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Wahwai</a:t>
            </a:r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v-SE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2C648D4-BA0C-4002-82E6-F97DD96DDF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31442"/>
            <a:ext cx="7183047" cy="979069"/>
          </a:xfrm>
          <a:custGeom>
            <a:avLst/>
            <a:gdLst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260600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60600"/>
              <a:gd name="connsiteY0" fmla="*/ 0 h 501650"/>
              <a:gd name="connsiteX1" fmla="*/ 2260600 w 2260600"/>
              <a:gd name="connsiteY1" fmla="*/ 0 h 501650"/>
              <a:gd name="connsiteX2" fmla="*/ 2162277 w 2260600"/>
              <a:gd name="connsiteY2" fmla="*/ 501650 h 501650"/>
              <a:gd name="connsiteX3" fmla="*/ 0 w 2260600"/>
              <a:gd name="connsiteY3" fmla="*/ 501650 h 501650"/>
              <a:gd name="connsiteX4" fmla="*/ 0 w 2260600"/>
              <a:gd name="connsiteY4" fmla="*/ 0 h 501650"/>
              <a:gd name="connsiteX0" fmla="*/ 0 w 2299929"/>
              <a:gd name="connsiteY0" fmla="*/ 0 h 550811"/>
              <a:gd name="connsiteX1" fmla="*/ 2299929 w 2299929"/>
              <a:gd name="connsiteY1" fmla="*/ 49161 h 550811"/>
              <a:gd name="connsiteX2" fmla="*/ 2201606 w 2299929"/>
              <a:gd name="connsiteY2" fmla="*/ 550811 h 550811"/>
              <a:gd name="connsiteX3" fmla="*/ 39329 w 2299929"/>
              <a:gd name="connsiteY3" fmla="*/ 550811 h 550811"/>
              <a:gd name="connsiteX4" fmla="*/ 0 w 2299929"/>
              <a:gd name="connsiteY4" fmla="*/ 0 h 550811"/>
              <a:gd name="connsiteX0" fmla="*/ 0 w 2299929"/>
              <a:gd name="connsiteY0" fmla="*/ 0 h 560643"/>
              <a:gd name="connsiteX1" fmla="*/ 2299929 w 2299929"/>
              <a:gd name="connsiteY1" fmla="*/ 49161 h 560643"/>
              <a:gd name="connsiteX2" fmla="*/ 2290096 w 2299929"/>
              <a:gd name="connsiteY2" fmla="*/ 560643 h 560643"/>
              <a:gd name="connsiteX3" fmla="*/ 39329 w 2299929"/>
              <a:gd name="connsiteY3" fmla="*/ 550811 h 560643"/>
              <a:gd name="connsiteX4" fmla="*/ 0 w 2299929"/>
              <a:gd name="connsiteY4" fmla="*/ 0 h 560643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290096 w 2349091"/>
              <a:gd name="connsiteY2" fmla="*/ 560643 h 560643"/>
              <a:gd name="connsiteX3" fmla="*/ 39329 w 2349091"/>
              <a:gd name="connsiteY3" fmla="*/ 550811 h 560643"/>
              <a:gd name="connsiteX4" fmla="*/ 0 w 2349091"/>
              <a:gd name="connsiteY4" fmla="*/ 0 h 560643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290096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70475"/>
              <a:gd name="connsiteX1" fmla="*/ 2349091 w 2349091"/>
              <a:gd name="connsiteY1" fmla="*/ 0 h 570475"/>
              <a:gd name="connsiteX2" fmla="*/ 2309760 w 2349091"/>
              <a:gd name="connsiteY2" fmla="*/ 560643 h 570475"/>
              <a:gd name="connsiteX3" fmla="*/ 68826 w 2349091"/>
              <a:gd name="connsiteY3" fmla="*/ 570475 h 570475"/>
              <a:gd name="connsiteX4" fmla="*/ 0 w 2349091"/>
              <a:gd name="connsiteY4" fmla="*/ 0 h 570475"/>
              <a:gd name="connsiteX0" fmla="*/ 0 w 2349091"/>
              <a:gd name="connsiteY0" fmla="*/ 0 h 560643"/>
              <a:gd name="connsiteX1" fmla="*/ 2349091 w 2349091"/>
              <a:gd name="connsiteY1" fmla="*/ 0 h 560643"/>
              <a:gd name="connsiteX2" fmla="*/ 2309760 w 2349091"/>
              <a:gd name="connsiteY2" fmla="*/ 560643 h 560643"/>
              <a:gd name="connsiteX3" fmla="*/ 49161 w 2349091"/>
              <a:gd name="connsiteY3" fmla="*/ 530442 h 560643"/>
              <a:gd name="connsiteX4" fmla="*/ 0 w 2349091"/>
              <a:gd name="connsiteY4" fmla="*/ 0 h 560643"/>
              <a:gd name="connsiteX0" fmla="*/ 0 w 2378588"/>
              <a:gd name="connsiteY0" fmla="*/ 30025 h 590668"/>
              <a:gd name="connsiteX1" fmla="*/ 2378588 w 2378588"/>
              <a:gd name="connsiteY1" fmla="*/ 0 h 590668"/>
              <a:gd name="connsiteX2" fmla="*/ 2309760 w 2378588"/>
              <a:gd name="connsiteY2" fmla="*/ 590668 h 590668"/>
              <a:gd name="connsiteX3" fmla="*/ 49161 w 2378588"/>
              <a:gd name="connsiteY3" fmla="*/ 560467 h 590668"/>
              <a:gd name="connsiteX4" fmla="*/ 0 w 2378588"/>
              <a:gd name="connsiteY4" fmla="*/ 30025 h 590668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09760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78588"/>
              <a:gd name="connsiteY0" fmla="*/ 30025 h 560467"/>
              <a:gd name="connsiteX1" fmla="*/ 2378588 w 2378588"/>
              <a:gd name="connsiteY1" fmla="*/ 0 h 560467"/>
              <a:gd name="connsiteX2" fmla="*/ 2349089 w 2378588"/>
              <a:gd name="connsiteY2" fmla="*/ 540627 h 560467"/>
              <a:gd name="connsiteX3" fmla="*/ 49161 w 2378588"/>
              <a:gd name="connsiteY3" fmla="*/ 560467 h 560467"/>
              <a:gd name="connsiteX4" fmla="*/ 0 w 2378588"/>
              <a:gd name="connsiteY4" fmla="*/ 30025 h 560467"/>
              <a:gd name="connsiteX0" fmla="*/ 0 w 2368755"/>
              <a:gd name="connsiteY0" fmla="*/ 0 h 570475"/>
              <a:gd name="connsiteX1" fmla="*/ 2368755 w 2368755"/>
              <a:gd name="connsiteY1" fmla="*/ 10008 h 570475"/>
              <a:gd name="connsiteX2" fmla="*/ 2339256 w 2368755"/>
              <a:gd name="connsiteY2" fmla="*/ 550635 h 570475"/>
              <a:gd name="connsiteX3" fmla="*/ 39328 w 2368755"/>
              <a:gd name="connsiteY3" fmla="*/ 570475 h 570475"/>
              <a:gd name="connsiteX4" fmla="*/ 0 w 2368755"/>
              <a:gd name="connsiteY4" fmla="*/ 0 h 57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755" h="570475">
                <a:moveTo>
                  <a:pt x="0" y="0"/>
                </a:moveTo>
                <a:lnTo>
                  <a:pt x="2368755" y="10008"/>
                </a:lnTo>
                <a:lnTo>
                  <a:pt x="2339256" y="550635"/>
                </a:lnTo>
                <a:lnTo>
                  <a:pt x="39328" y="570475"/>
                </a:lnTo>
                <a:lnTo>
                  <a:pt x="0" y="0"/>
                </a:lnTo>
                <a:close/>
              </a:path>
            </a:pathLst>
          </a:custGeom>
          <a:solidFill>
            <a:srgbClr val="B5D4B7"/>
          </a:solidFill>
        </p:spPr>
        <p:txBody>
          <a:bodyPr wrap="square" lIns="180000" tIns="180000" rIns="180000" bIns="180000" anchor="ctr" anchorCtr="1">
            <a:spAutoFit/>
          </a:bodyPr>
          <a:lstStyle>
            <a:lvl1pPr marL="0" indent="0">
              <a:buNone/>
              <a:defRPr sz="4000" b="0">
                <a:solidFill>
                  <a:schemeClr val="tx2"/>
                </a:solidFill>
                <a:latin typeface="+mj-lt"/>
                <a:cs typeface="Helvetica" panose="020B0604020202020204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 algn="ctr"/>
            <a:r>
              <a:rPr lang="en-US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44D2D8-2F26-066B-7C81-D472E1A2F8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0044" y="228134"/>
            <a:ext cx="1347824" cy="131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6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A9D9CE-B7B1-3B5E-5B11-5B348F8A54F2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5538" y="266166"/>
            <a:ext cx="1192380" cy="12541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4" r:id="rId2"/>
    <p:sldLayoutId id="2147483915" r:id="rId3"/>
    <p:sldLayoutId id="2147483916" r:id="rId4"/>
    <p:sldLayoutId id="2147483917" r:id="rId5"/>
    <p:sldLayoutId id="214748391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  <p:sldLayoutId id="2147483956" r:id="rId13"/>
    <p:sldLayoutId id="2147483957" r:id="rId14"/>
    <p:sldLayoutId id="2147483958" r:id="rId15"/>
    <p:sldLayoutId id="2147483959" r:id="rId16"/>
    <p:sldLayoutId id="2147483960" r:id="rId17"/>
    <p:sldLayoutId id="2147483961" r:id="rId18"/>
    <p:sldLayoutId id="2147483962" r:id="rId19"/>
    <p:sldLayoutId id="2147483963" r:id="rId20"/>
    <p:sldLayoutId id="2147483920" r:id="rId21"/>
    <p:sldLayoutId id="2147483650" r:id="rId22"/>
    <p:sldLayoutId id="2147483901" r:id="rId23"/>
    <p:sldLayoutId id="2147483909" r:id="rId24"/>
    <p:sldLayoutId id="2147483662" r:id="rId25"/>
    <p:sldLayoutId id="2147483965" r:id="rId26"/>
    <p:sldLayoutId id="2147483966" r:id="rId27"/>
    <p:sldLayoutId id="2147483853" r:id="rId28"/>
    <p:sldLayoutId id="2147483866" r:id="rId29"/>
    <p:sldLayoutId id="2147483964" r:id="rId3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0" i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500" b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500" b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 b="0">
          <a:solidFill>
            <a:schemeClr val="tx1">
              <a:lumMod val="90000"/>
              <a:lumOff val="10000"/>
            </a:schemeClr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B871E-A0EF-4CBB-B886-07984F23E7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b="0" dirty="0">
                <a:latin typeface="ImperfectBold" panose="00000400000000000000" pitchFamily="2" charset="0"/>
                <a:cs typeface="Helvetica"/>
              </a:rPr>
              <a:t>THIS IS A TEMPLATE</a:t>
            </a:r>
            <a:endParaRPr lang="sv-SE" b="0" dirty="0">
              <a:latin typeface="ImperfectBold" panose="00000400000000000000" pitchFamily="2" charset="0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7265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8E37D-128E-4B8C-B9B8-81DEA6C8902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1900" dirty="0"/>
              <a:t>This is a template presentation. Save a copy under a new name before editing it.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900" dirty="0">
                <a:solidFill>
                  <a:schemeClr val="accent3">
                    <a:lumMod val="75000"/>
                  </a:schemeClr>
                </a:solidFill>
              </a:rPr>
              <a:t>To change the layout of a slide, left-click on the miniature image of the slide in the left-side column and select “layout”.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900" dirty="0">
                <a:solidFill>
                  <a:schemeClr val="tx2"/>
                </a:solidFill>
              </a:rPr>
              <a:t>To get help, talk to your communication colleagues in Vi Agroforestry. </a:t>
            </a:r>
          </a:p>
          <a:p>
            <a:pPr marL="0" indent="0">
              <a:spcAft>
                <a:spcPts val="1200"/>
              </a:spcAft>
              <a:buNone/>
            </a:pPr>
            <a:endParaRPr lang="en-US" sz="19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771553-ECB2-3BFE-487C-E7EAAA7EB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>
                <a:solidFill>
                  <a:srgbClr val="836758"/>
                </a:solidFill>
                <a:latin typeface="+mj-lt"/>
              </a:rPr>
              <a:t>Template</a:t>
            </a:r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334299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CD0CA8-6F3A-400D-9667-F2617F6708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476" y="5200665"/>
            <a:ext cx="7183047" cy="1040624"/>
          </a:xfrm>
        </p:spPr>
        <p:txBody>
          <a:bodyPr/>
          <a:lstStyle/>
          <a:p>
            <a:pPr algn="ctr"/>
            <a:r>
              <a:rPr lang="sv-SE" sz="4400" b="0" dirty="0">
                <a:latin typeface="ImperfectBold" panose="00000400000000000000" pitchFamily="2" charset="0"/>
                <a:cs typeface="Arial"/>
              </a:rPr>
              <a:t>THANK YOU!</a:t>
            </a:r>
            <a:endParaRPr lang="sv-SE" sz="4400" b="0" dirty="0">
              <a:latin typeface="ImperfectBold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04766"/>
      </p:ext>
    </p:extLst>
  </p:cSld>
  <p:clrMapOvr>
    <a:masterClrMapping/>
  </p:clrMapOvr>
</p:sld>
</file>

<file path=ppt/theme/theme1.xml><?xml version="1.0" encoding="utf-8"?>
<a:theme xmlns:a="http://schemas.openxmlformats.org/drawingml/2006/main" name="Vi Agroforestry template 2024">
  <a:themeElements>
    <a:clrScheme name="Anpassat 2">
      <a:dk1>
        <a:srgbClr val="141313"/>
      </a:dk1>
      <a:lt1>
        <a:sysClr val="window" lastClr="FFFFFF"/>
      </a:lt1>
      <a:dk2>
        <a:srgbClr val="856558"/>
      </a:dk2>
      <a:lt2>
        <a:srgbClr val="ECE9CF"/>
      </a:lt2>
      <a:accent1>
        <a:srgbClr val="A8CFB2"/>
      </a:accent1>
      <a:accent2>
        <a:srgbClr val="EFC96B"/>
      </a:accent2>
      <a:accent3>
        <a:srgbClr val="9BC7CB"/>
      </a:accent3>
      <a:accent4>
        <a:srgbClr val="F48D87"/>
      </a:accent4>
      <a:accent5>
        <a:srgbClr val="856558"/>
      </a:accent5>
      <a:accent6>
        <a:srgbClr val="000000"/>
      </a:accent6>
      <a:hlink>
        <a:srgbClr val="6DADB0"/>
      </a:hlink>
      <a:folHlink>
        <a:srgbClr val="E3AB39"/>
      </a:folHlink>
    </a:clrScheme>
    <a:fontScheme name="ImperfectBold">
      <a:majorFont>
        <a:latin typeface="ImperfectBold"/>
        <a:ea typeface=""/>
        <a:cs typeface=""/>
      </a:majorFont>
      <a:minorFont>
        <a:latin typeface="Imperfect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>
        <a:noAutofit/>
      </a:bodyPr>
      <a:lstStyle>
        <a:defPPr marL="0" indent="0" algn="l">
          <a:buClr>
            <a:schemeClr val="bg1"/>
          </a:buClr>
          <a:buNone/>
          <a:defRPr sz="2200" kern="0" dirty="0">
            <a:solidFill>
              <a:schemeClr val="bg1"/>
            </a:solidFill>
            <a:latin typeface="Helvetica" panose="020B0604020202020204" pitchFamily="34" charset="0"/>
            <a:cs typeface="Helvetica" panose="020B0604020202020204" pitchFamily="34" charset="0"/>
          </a:defRPr>
        </a:defPPr>
      </a:lstStyle>
    </a:tx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emplate Presentation ViA 2024 ENG" id="{C48719CE-F70D-4FDB-A4D3-8E0EFA14A3F3}" vid="{110EB465-3EA2-4738-9227-F8E8DE9AF01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AB4573C0C651449BC0172798837F4F" ma:contentTypeVersion="6" ma:contentTypeDescription="Create a new document." ma:contentTypeScope="" ma:versionID="431578c53e169d37a160d5d2fad4b60d">
  <xsd:schema xmlns:xsd="http://www.w3.org/2001/XMLSchema" xmlns:xs="http://www.w3.org/2001/XMLSchema" xmlns:p="http://schemas.microsoft.com/office/2006/metadata/properties" xmlns:ns2="1642651e-f4f7-44f8-a65d-70010c3ee573" xmlns:ns3="a1692b97-6dbb-4424-add2-47245fa6a576" targetNamespace="http://schemas.microsoft.com/office/2006/metadata/properties" ma:root="true" ma:fieldsID="5919a0b04c9c49adeb63874aa77afe7c" ns2:_="" ns3:_="">
    <xsd:import namespace="1642651e-f4f7-44f8-a65d-70010c3ee573"/>
    <xsd:import namespace="a1692b97-6dbb-4424-add2-47245fa6a5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2651e-f4f7-44f8-a65d-70010c3ee5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92b97-6dbb-4424-add2-47245fa6a57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3272FC-FDDC-42B2-8C85-4F8372713302}">
  <ds:schemaRefs>
    <ds:schemaRef ds:uri="http://www.w3.org/XML/1998/namespace"/>
    <ds:schemaRef ds:uri="http://schemas.openxmlformats.org/package/2006/metadata/core-properties"/>
    <ds:schemaRef ds:uri="1b44bc39-a8e6-4fd5-9a0a-87ec68e85dc5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bde07cff-3c51-40b9-96b5-273d22b47d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C59BEBE-EDFA-4911-A945-0793467ADF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E9B298-5CE6-4B43-AF7A-103CCD1EA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42651e-f4f7-44f8-a65d-70010c3ee573"/>
    <ds:schemaRef ds:uri="a1692b97-6dbb-4424-add2-47245fa6a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Presentation ViA 2024 ENG</Template>
  <TotalTime>0</TotalTime>
  <Words>87</Words>
  <Application>Microsoft Office PowerPoint</Application>
  <PresentationFormat>Widescreen</PresentationFormat>
  <Paragraphs>11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ImperfectBold</vt:lpstr>
      <vt:lpstr>Times New Roman</vt:lpstr>
      <vt:lpstr>Arial</vt:lpstr>
      <vt:lpstr>Akzidenz Grotesk BE Regular</vt:lpstr>
      <vt:lpstr>Vi Agroforestry template 2024</vt:lpstr>
      <vt:lpstr>PowerPoint Presentation</vt:lpstr>
      <vt:lpstr>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 Larsson</dc:creator>
  <cp:keywords/>
  <cp:lastModifiedBy>Emma Larsson</cp:lastModifiedBy>
  <cp:revision>1</cp:revision>
  <cp:lastPrinted>2020-10-08T08:25:50Z</cp:lastPrinted>
  <dcterms:created xsi:type="dcterms:W3CDTF">2026-02-09T11:50:26Z</dcterms:created>
  <dcterms:modified xsi:type="dcterms:W3CDTF">2026-02-09T11:51:09Z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0x01010085AB4573C0C651449BC0172798837F4F</vt:lpwstr>
  </property>
  <property fmtid="{D5CDD505-2E9C-101B-9397-08002B2CF9AE}" pid="3" name="TaxKeyword">
    <vt:lpwstr/>
  </property>
  <property fmtid="{D5CDD505-2E9C-101B-9397-08002B2CF9AE}" pid="4" name="MediaServiceImageTags">
    <vt:lpwstr/>
  </property>
  <property fmtid="{D5CDD505-2E9C-101B-9397-08002B2CF9AE}" pid="5" name="_ExtendedDescription">
    <vt:lpwstr/>
  </property>
  <property fmtid="{D5CDD505-2E9C-101B-9397-08002B2CF9AE}" pid="6" name="Order">
    <vt:r8>3069100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_ColorHex">
    <vt:lpwstr/>
  </property>
  <property fmtid="{D5CDD505-2E9C-101B-9397-08002B2CF9AE}" pid="10" name="_Emoji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ColorTag">
    <vt:lpwstr/>
  </property>
  <property fmtid="{D5CDD505-2E9C-101B-9397-08002B2CF9AE}" pid="14" name="TriggerFlowInfo">
    <vt:lpwstr/>
  </property>
</Properties>
</file>